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290" r:id="rId12"/>
    <p:sldId id="292" r:id="rId13"/>
    <p:sldId id="304" r:id="rId14"/>
    <p:sldId id="291" r:id="rId15"/>
    <p:sldId id="293" r:id="rId16"/>
    <p:sldId id="295" r:id="rId17"/>
    <p:sldId id="296" r:id="rId18"/>
    <p:sldId id="313" r:id="rId19"/>
    <p:sldId id="297" r:id="rId20"/>
    <p:sldId id="298" r:id="rId21"/>
    <p:sldId id="302" r:id="rId22"/>
    <p:sldId id="301" r:id="rId23"/>
    <p:sldId id="300" r:id="rId24"/>
    <p:sldId id="306" r:id="rId25"/>
    <p:sldId id="305" r:id="rId26"/>
    <p:sldId id="303" r:id="rId27"/>
    <p:sldId id="307" r:id="rId28"/>
    <p:sldId id="310" r:id="rId29"/>
    <p:sldId id="315" r:id="rId30"/>
    <p:sldId id="316" r:id="rId31"/>
    <p:sldId id="294" r:id="rId32"/>
    <p:sldId id="308" r:id="rId33"/>
    <p:sldId id="311" r:id="rId34"/>
    <p:sldId id="309" r:id="rId35"/>
    <p:sldId id="312" r:id="rId36"/>
    <p:sldId id="317" r:id="rId37"/>
    <p:sldId id="277" r:id="rId38"/>
    <p:sldId id="278" r:id="rId39"/>
    <p:sldId id="279" r:id="rId40"/>
    <p:sldId id="281" r:id="rId41"/>
    <p:sldId id="282" r:id="rId42"/>
    <p:sldId id="283" r:id="rId43"/>
    <p:sldId id="284" r:id="rId44"/>
    <p:sldId id="287" r:id="rId45"/>
    <p:sldId id="285" r:id="rId46"/>
    <p:sldId id="286" r:id="rId4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000000"/>
    <a:srgbClr val="CC0000"/>
    <a:srgbClr val="FF3131"/>
    <a:srgbClr val="3B3838"/>
    <a:srgbClr val="181717"/>
    <a:srgbClr val="15210D"/>
    <a:srgbClr val="233616"/>
    <a:srgbClr val="1F4E79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04" autoAdjust="0"/>
  </p:normalViewPr>
  <p:slideViewPr>
    <p:cSldViewPr snapToGrid="0">
      <p:cViewPr>
        <p:scale>
          <a:sx n="400" d="100"/>
          <a:sy n="400" d="100"/>
        </p:scale>
        <p:origin x="-4662" y="-4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3" Type="http://schemas.openxmlformats.org/officeDocument/2006/relationships/image" Target="../media/image5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53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microsoft.com/office/2007/relationships/hdphoto" Target="../media/hdphoto2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07/relationships/hdphoto" Target="../media/hdphoto4.wdp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microsoft.com/office/2007/relationships/hdphoto" Target="../media/hdphoto5.wdp"/><Relationship Id="rId4" Type="http://schemas.openxmlformats.org/officeDocument/2006/relationships/image" Target="../media/image67.png"/><Relationship Id="rId9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microsoft.com/office/2007/relationships/hdphoto" Target="../media/hdphoto6.wdp"/><Relationship Id="rId7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microsoft.com/office/2007/relationships/hdphoto" Target="../media/hdphoto5.wdp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microsoft.com/office/2007/relationships/hdphoto" Target="../media/hdphoto7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microsoft.com/office/2007/relationships/hdphoto" Target="../media/hdphoto9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群組 98">
            <a:extLst>
              <a:ext uri="{FF2B5EF4-FFF2-40B4-BE49-F238E27FC236}">
                <a16:creationId xmlns:a16="http://schemas.microsoft.com/office/drawing/2014/main" id="{71B560C0-8B67-4A78-95D0-C41EC312CB5F}"/>
              </a:ext>
            </a:extLst>
          </p:cNvPr>
          <p:cNvGrpSpPr/>
          <p:nvPr/>
        </p:nvGrpSpPr>
        <p:grpSpPr>
          <a:xfrm>
            <a:off x="1492270" y="2088860"/>
            <a:ext cx="9229295" cy="3156796"/>
            <a:chOff x="3009900" y="2420789"/>
            <a:chExt cx="6762750" cy="2313137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0F0E8E49-D4FA-4E96-9CE0-46EE7B1C53B7}"/>
                </a:ext>
              </a:extLst>
            </p:cNvPr>
            <p:cNvSpPr/>
            <p:nvPr/>
          </p:nvSpPr>
          <p:spPr>
            <a:xfrm>
              <a:off x="3009900" y="2420789"/>
              <a:ext cx="6762750" cy="6843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B666B344-1107-4CCE-B768-339696210F77}"/>
                </a:ext>
              </a:extLst>
            </p:cNvPr>
            <p:cNvSpPr/>
            <p:nvPr/>
          </p:nvSpPr>
          <p:spPr>
            <a:xfrm>
              <a:off x="3009900" y="3231020"/>
              <a:ext cx="6762750" cy="6843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2EB9CF1-C70B-4D42-B033-6642EDBBB2A5}"/>
                </a:ext>
              </a:extLst>
            </p:cNvPr>
            <p:cNvSpPr/>
            <p:nvPr/>
          </p:nvSpPr>
          <p:spPr>
            <a:xfrm>
              <a:off x="3009900" y="4049544"/>
              <a:ext cx="6762750" cy="68438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D7BC2AD8-430C-419C-92EB-1245EC094EBE}"/>
                </a:ext>
              </a:extLst>
            </p:cNvPr>
            <p:cNvGrpSpPr/>
            <p:nvPr/>
          </p:nvGrpSpPr>
          <p:grpSpPr>
            <a:xfrm>
              <a:off x="3081941" y="2520053"/>
              <a:ext cx="6479506" cy="2124499"/>
              <a:chOff x="1270286" y="2171438"/>
              <a:chExt cx="6479506" cy="2124499"/>
            </a:xfrm>
          </p:grpSpPr>
          <p:grpSp>
            <p:nvGrpSpPr>
              <p:cNvPr id="91" name="群組 90">
                <a:extLst>
                  <a:ext uri="{FF2B5EF4-FFF2-40B4-BE49-F238E27FC236}">
                    <a16:creationId xmlns:a16="http://schemas.microsoft.com/office/drawing/2014/main" id="{A73F7932-8E20-4E72-83A6-926B63F1025B}"/>
                  </a:ext>
                </a:extLst>
              </p:cNvPr>
              <p:cNvGrpSpPr/>
              <p:nvPr/>
            </p:nvGrpSpPr>
            <p:grpSpPr>
              <a:xfrm>
                <a:off x="3642342" y="2171438"/>
                <a:ext cx="4107450" cy="2124499"/>
                <a:chOff x="4023342" y="2194298"/>
                <a:chExt cx="4107450" cy="2124499"/>
              </a:xfrm>
            </p:grpSpPr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ED19003C-7952-4162-99F3-1E21D6A60B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053824" y="3024879"/>
                  <a:ext cx="457240" cy="457240"/>
                </a:xfrm>
                <a:prstGeom prst="rect">
                  <a:avLst/>
                </a:prstGeom>
              </p:spPr>
            </p:pic>
            <p:pic>
              <p:nvPicPr>
                <p:cNvPr id="79" name="圖片 78">
                  <a:extLst>
                    <a:ext uri="{FF2B5EF4-FFF2-40B4-BE49-F238E27FC236}">
                      <a16:creationId xmlns:a16="http://schemas.microsoft.com/office/drawing/2014/main" id="{4D49DA1F-7A35-4321-AFF7-B59917E8A2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23342" y="2194298"/>
                  <a:ext cx="487722" cy="487722"/>
                </a:xfrm>
                <a:prstGeom prst="rect">
                  <a:avLst/>
                </a:prstGeom>
              </p:spPr>
            </p:pic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907246C3-966F-4245-A947-5B85C62283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72215" y="3024879"/>
                  <a:ext cx="457240" cy="457240"/>
                </a:xfrm>
                <a:prstGeom prst="rect">
                  <a:avLst/>
                </a:prstGeom>
              </p:spPr>
            </p:pic>
            <p:pic>
              <p:nvPicPr>
                <p:cNvPr id="81" name="圖片 80">
                  <a:extLst>
                    <a:ext uri="{FF2B5EF4-FFF2-40B4-BE49-F238E27FC236}">
                      <a16:creationId xmlns:a16="http://schemas.microsoft.com/office/drawing/2014/main" id="{5B7B5C89-C530-4AEB-B528-5154BAE75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90606" y="3024879"/>
                  <a:ext cx="451143" cy="457240"/>
                </a:xfrm>
                <a:prstGeom prst="rect">
                  <a:avLst/>
                </a:prstGeom>
              </p:spPr>
            </p:pic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1104075E-F23A-4679-A42D-422DCDC41E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33709" y="3015734"/>
                  <a:ext cx="469433" cy="475529"/>
                </a:xfrm>
                <a:prstGeom prst="rect">
                  <a:avLst/>
                </a:prstGeom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5F3A7D79-80A0-42AD-8959-2FC2F11615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93868" y="3024879"/>
                  <a:ext cx="475529" cy="469433"/>
                </a:xfrm>
                <a:prstGeom prst="rect">
                  <a:avLst/>
                </a:prstGeom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99857F06-DE9D-4B13-93C5-F3C9E1A7C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61359" y="3849364"/>
                  <a:ext cx="469433" cy="469433"/>
                </a:xfrm>
                <a:prstGeom prst="rect">
                  <a:avLst/>
                </a:prstGeom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0DBC4A31-607F-45A3-952A-5045CC583B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72215" y="3824978"/>
                  <a:ext cx="457240" cy="475529"/>
                </a:xfrm>
                <a:prstGeom prst="rect">
                  <a:avLst/>
                </a:prstGeom>
              </p:spPr>
            </p:pic>
            <p:pic>
              <p:nvPicPr>
                <p:cNvPr id="86" name="圖片 85">
                  <a:extLst>
                    <a:ext uri="{FF2B5EF4-FFF2-40B4-BE49-F238E27FC236}">
                      <a16:creationId xmlns:a16="http://schemas.microsoft.com/office/drawing/2014/main" id="{314003C2-7830-4747-BB2F-4205B590B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93868" y="3818882"/>
                  <a:ext cx="481626" cy="475529"/>
                </a:xfrm>
                <a:prstGeom prst="rect">
                  <a:avLst/>
                </a:prstGeom>
              </p:spPr>
            </p:pic>
            <p:pic>
              <p:nvPicPr>
                <p:cNvPr id="87" name="圖片 86">
                  <a:extLst>
                    <a:ext uri="{FF2B5EF4-FFF2-40B4-BE49-F238E27FC236}">
                      <a16:creationId xmlns:a16="http://schemas.microsoft.com/office/drawing/2014/main" id="{D82E4F97-FF44-4891-8EF5-B8D45414F8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44679" y="3824978"/>
                  <a:ext cx="475529" cy="469433"/>
                </a:xfrm>
                <a:prstGeom prst="rect">
                  <a:avLst/>
                </a:prstGeom>
              </p:spPr>
            </p:pic>
            <p:pic>
              <p:nvPicPr>
                <p:cNvPr id="88" name="圖片 87">
                  <a:extLst>
                    <a:ext uri="{FF2B5EF4-FFF2-40B4-BE49-F238E27FC236}">
                      <a16:creationId xmlns:a16="http://schemas.microsoft.com/office/drawing/2014/main" id="{873421FA-BFCC-42B1-A61F-9DC1C5BE9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33710" y="3849364"/>
                  <a:ext cx="469433" cy="457240"/>
                </a:xfrm>
                <a:prstGeom prst="rect">
                  <a:avLst/>
                </a:prstGeom>
              </p:spPr>
            </p:pic>
            <p:pic>
              <p:nvPicPr>
                <p:cNvPr id="89" name="圖片 88">
                  <a:extLst>
                    <a:ext uri="{FF2B5EF4-FFF2-40B4-BE49-F238E27FC236}">
                      <a16:creationId xmlns:a16="http://schemas.microsoft.com/office/drawing/2014/main" id="{91C690E4-2DA1-408C-903E-CFB9E4A4B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84805" y="3824978"/>
                  <a:ext cx="469433" cy="481626"/>
                </a:xfrm>
                <a:prstGeom prst="rect">
                  <a:avLst/>
                </a:prstGeom>
              </p:spPr>
            </p:pic>
          </p:grpSp>
          <p:sp>
            <p:nvSpPr>
              <p:cNvPr id="92" name="TextBox 8">
                <a:extLst>
                  <a:ext uri="{FF2B5EF4-FFF2-40B4-BE49-F238E27FC236}">
                    <a16:creationId xmlns:a16="http://schemas.microsoft.com/office/drawing/2014/main" id="{C8CA33AD-2D8C-43A4-92F1-C1E68DF17FC6}"/>
                  </a:ext>
                </a:extLst>
              </p:cNvPr>
              <p:cNvSpPr txBox="1"/>
              <p:nvPr/>
            </p:nvSpPr>
            <p:spPr>
              <a:xfrm>
                <a:off x="1270286" y="2223604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起始節點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68643B4C-7B10-44A3-A3CD-C9AE9FE18169}"/>
                  </a:ext>
                </a:extLst>
              </p:cNvPr>
              <p:cNvSpPr txBox="1"/>
              <p:nvPr/>
            </p:nvSpPr>
            <p:spPr>
              <a:xfrm>
                <a:off x="1273749" y="3038943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主線任務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4" name="TextBox 8">
                <a:extLst>
                  <a:ext uri="{FF2B5EF4-FFF2-40B4-BE49-F238E27FC236}">
                    <a16:creationId xmlns:a16="http://schemas.microsoft.com/office/drawing/2014/main" id="{97063AC9-4FE8-4C27-91D1-1C324BB9EE2C}"/>
                  </a:ext>
                </a:extLst>
              </p:cNvPr>
              <p:cNvSpPr txBox="1"/>
              <p:nvPr/>
            </p:nvSpPr>
            <p:spPr>
              <a:xfrm>
                <a:off x="1270286" y="3854282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特殊事件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5478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101291" y="1794934"/>
            <a:ext cx="12000255" cy="3940543"/>
            <a:chOff x="875450" y="2169160"/>
            <a:chExt cx="10592764" cy="3136102"/>
          </a:xfrm>
        </p:grpSpPr>
        <p:grpSp>
          <p:nvGrpSpPr>
            <p:cNvPr id="19" name="群組 18"/>
            <p:cNvGrpSpPr/>
            <p:nvPr/>
          </p:nvGrpSpPr>
          <p:grpSpPr>
            <a:xfrm>
              <a:off x="875450" y="3139236"/>
              <a:ext cx="4848946" cy="1444113"/>
              <a:chOff x="917014" y="2169160"/>
              <a:chExt cx="4848946" cy="1444113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630" t="2513" b="13402"/>
              <a:stretch/>
            </p:blipFill>
            <p:spPr>
              <a:xfrm>
                <a:off x="917014" y="2169160"/>
                <a:ext cx="2387031" cy="1028415"/>
              </a:xfrm>
              <a:prstGeom prst="rect">
                <a:avLst/>
              </a:prstGeom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92" t="745" b="881"/>
              <a:stretch/>
            </p:blipFill>
            <p:spPr>
              <a:xfrm>
                <a:off x="3370809" y="2169160"/>
                <a:ext cx="2393026" cy="1027706"/>
              </a:xfrm>
              <a:prstGeom prst="rect">
                <a:avLst/>
              </a:prstGeom>
            </p:spPr>
          </p:pic>
          <p:sp>
            <p:nvSpPr>
              <p:cNvPr id="11" name="TextBox 8"/>
              <p:cNvSpPr txBox="1"/>
              <p:nvPr/>
            </p:nvSpPr>
            <p:spPr>
              <a:xfrm>
                <a:off x="917014" y="3196866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主線任務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6615398" y="2169160"/>
              <a:ext cx="4852816" cy="1444113"/>
              <a:chOff x="6615398" y="2169160"/>
              <a:chExt cx="4852816" cy="1444113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4" t="16266" r="836" b="2566"/>
              <a:stretch/>
            </p:blipFill>
            <p:spPr>
              <a:xfrm>
                <a:off x="6621393" y="2169160"/>
                <a:ext cx="2382133" cy="1029371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0" t="3002" r="1017" b="2813"/>
              <a:stretch/>
            </p:blipFill>
            <p:spPr>
              <a:xfrm>
                <a:off x="9075188" y="2169160"/>
                <a:ext cx="2393026" cy="1034705"/>
              </a:xfrm>
              <a:prstGeom prst="rect">
                <a:avLst/>
              </a:prstGeom>
            </p:spPr>
          </p:pic>
          <p:sp>
            <p:nvSpPr>
              <p:cNvPr id="12" name="TextBox 8"/>
              <p:cNvSpPr txBox="1"/>
              <p:nvPr/>
            </p:nvSpPr>
            <p:spPr>
              <a:xfrm>
                <a:off x="6615398" y="3196866"/>
                <a:ext cx="485281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魔王房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6615414" y="3856644"/>
              <a:ext cx="4852800" cy="1448618"/>
              <a:chOff x="6615414" y="3856644"/>
              <a:chExt cx="4852800" cy="1448618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74791" y="3857731"/>
                <a:ext cx="2389569" cy="1035685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6615414" y="3856644"/>
                <a:ext cx="2384466" cy="1032211"/>
              </a:xfrm>
              <a:prstGeom prst="rect">
                <a:avLst/>
              </a:prstGeom>
            </p:spPr>
          </p:pic>
          <p:sp>
            <p:nvSpPr>
              <p:cNvPr id="18" name="TextBox 8"/>
              <p:cNvSpPr txBox="1"/>
              <p:nvPr/>
            </p:nvSpPr>
            <p:spPr>
              <a:xfrm>
                <a:off x="6619268" y="4888855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一般房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94499" y="1793052"/>
            <a:ext cx="11999957" cy="3812525"/>
            <a:chOff x="94499" y="1793052"/>
            <a:chExt cx="11999957" cy="3812525"/>
          </a:xfrm>
        </p:grpSpPr>
        <p:grpSp>
          <p:nvGrpSpPr>
            <p:cNvPr id="13" name="群組 12"/>
            <p:cNvGrpSpPr/>
            <p:nvPr/>
          </p:nvGrpSpPr>
          <p:grpSpPr>
            <a:xfrm>
              <a:off x="6572376" y="1793052"/>
              <a:ext cx="5513710" cy="1695104"/>
              <a:chOff x="6343121" y="1253097"/>
              <a:chExt cx="5513710" cy="1695104"/>
            </a:xfrm>
          </p:grpSpPr>
          <p:grpSp>
            <p:nvGrpSpPr>
              <p:cNvPr id="8" name="群組 7"/>
              <p:cNvGrpSpPr/>
              <p:nvPr/>
            </p:nvGrpSpPr>
            <p:grpSpPr>
              <a:xfrm>
                <a:off x="6343122" y="1253097"/>
                <a:ext cx="5513709" cy="1175714"/>
                <a:chOff x="6343122" y="1253097"/>
                <a:chExt cx="5513709" cy="1175714"/>
              </a:xfrm>
            </p:grpSpPr>
            <p:pic>
              <p:nvPicPr>
                <p:cNvPr id="28" name="圖片 27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3" t="4154" r="1480" b="3422"/>
                <a:stretch/>
              </p:blipFill>
              <p:spPr>
                <a:xfrm>
                  <a:off x="9139198" y="1253097"/>
                  <a:ext cx="2717633" cy="1175714"/>
                </a:xfrm>
                <a:prstGeom prst="rect">
                  <a:avLst/>
                </a:prstGeom>
              </p:spPr>
            </p:pic>
            <p:pic>
              <p:nvPicPr>
                <p:cNvPr id="31" name="圖片 3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2" y="1253097"/>
                  <a:ext cx="2714424" cy="1169513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8"/>
              <p:cNvSpPr txBox="1"/>
              <p:nvPr/>
            </p:nvSpPr>
            <p:spPr>
              <a:xfrm>
                <a:off x="6343121" y="2424982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商店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6580746" y="3916382"/>
              <a:ext cx="5513710" cy="1689195"/>
              <a:chOff x="6343121" y="3229269"/>
              <a:chExt cx="5513710" cy="1689195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6343123" y="3229269"/>
                <a:ext cx="5513708" cy="1171918"/>
                <a:chOff x="6343123" y="3229269"/>
                <a:chExt cx="5513708" cy="1171918"/>
              </a:xfrm>
            </p:grpSpPr>
            <p:pic>
              <p:nvPicPr>
                <p:cNvPr id="29" name="圖片 2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3" y="3230731"/>
                  <a:ext cx="2714424" cy="1169513"/>
                </a:xfrm>
                <a:prstGeom prst="rect">
                  <a:avLst/>
                </a:prstGeom>
              </p:spPr>
            </p:pic>
            <p:pic>
              <p:nvPicPr>
                <p:cNvPr id="30" name="圖片 2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410" t="4206" r="1098" b="3560"/>
                <a:stretch/>
              </p:blipFill>
              <p:spPr>
                <a:xfrm>
                  <a:off x="9144814" y="3229269"/>
                  <a:ext cx="2712017" cy="1171918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8"/>
              <p:cNvSpPr txBox="1"/>
              <p:nvPr/>
            </p:nvSpPr>
            <p:spPr>
              <a:xfrm>
                <a:off x="6343121" y="4395245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寶藏房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" name="群組 4"/>
            <p:cNvGrpSpPr/>
            <p:nvPr/>
          </p:nvGrpSpPr>
          <p:grpSpPr>
            <a:xfrm>
              <a:off x="94499" y="3013117"/>
              <a:ext cx="5987601" cy="1835013"/>
              <a:chOff x="94499" y="3013117"/>
              <a:chExt cx="5987601" cy="1835013"/>
            </a:xfrm>
          </p:grpSpPr>
          <p:sp>
            <p:nvSpPr>
              <p:cNvPr id="32" name="TextBox 8"/>
              <p:cNvSpPr txBox="1"/>
              <p:nvPr/>
            </p:nvSpPr>
            <p:spPr>
              <a:xfrm>
                <a:off x="94499" y="4280064"/>
                <a:ext cx="5973455" cy="568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配置特殊房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/>
              <p:cNvGrpSpPr/>
              <p:nvPr/>
            </p:nvGrpSpPr>
            <p:grpSpPr>
              <a:xfrm>
                <a:off x="98940" y="3013117"/>
                <a:ext cx="5983160" cy="1275002"/>
                <a:chOff x="98940" y="3013117"/>
                <a:chExt cx="5983160" cy="1275002"/>
              </a:xfrm>
            </p:grpSpPr>
            <p:pic>
              <p:nvPicPr>
                <p:cNvPr id="17" name="圖片 1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011" t="3592" r="1246" b="2947"/>
                <a:stretch/>
              </p:blipFill>
              <p:spPr>
                <a:xfrm>
                  <a:off x="98940" y="3013844"/>
                  <a:ext cx="2933672" cy="1266220"/>
                </a:xfrm>
                <a:prstGeom prst="rect">
                  <a:avLst/>
                </a:prstGeom>
              </p:spPr>
            </p:pic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38" t="6780" r="11944" b="8299"/>
                <a:stretch/>
              </p:blipFill>
              <p:spPr>
                <a:xfrm>
                  <a:off x="3119879" y="3013117"/>
                  <a:ext cx="2962221" cy="127500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C68914DF-1C44-414E-A846-9492A45CDB00}"/>
              </a:ext>
            </a:extLst>
          </p:cNvPr>
          <p:cNvGrpSpPr/>
          <p:nvPr/>
        </p:nvGrpSpPr>
        <p:grpSpPr>
          <a:xfrm>
            <a:off x="3259197" y="3011188"/>
            <a:ext cx="5720897" cy="1746953"/>
            <a:chOff x="3259197" y="3011188"/>
            <a:chExt cx="5720897" cy="1746953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234127A6-D96E-4ADF-9F1E-4E1A22F298C8}"/>
                </a:ext>
              </a:extLst>
            </p:cNvPr>
            <p:cNvGrpSpPr/>
            <p:nvPr/>
          </p:nvGrpSpPr>
          <p:grpSpPr>
            <a:xfrm>
              <a:off x="3259197" y="3011188"/>
              <a:ext cx="5720897" cy="1223806"/>
              <a:chOff x="127812" y="3011188"/>
              <a:chExt cx="2998196" cy="641370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781CBC2B-129F-477B-B805-BF92A268B0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127812" y="3014363"/>
                <a:ext cx="1474267" cy="638195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68ACBC84-104E-4689-B866-CD0E03AB8E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69" r="1500" b="3306"/>
              <a:stretch/>
            </p:blipFill>
            <p:spPr>
              <a:xfrm>
                <a:off x="1649557" y="3011188"/>
                <a:ext cx="1476451" cy="639505"/>
              </a:xfrm>
              <a:prstGeom prst="rect">
                <a:avLst/>
              </a:prstGeom>
            </p:spPr>
          </p:pic>
        </p:grp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60C40AFF-CDF7-43A4-A2B0-19BF6D976DA6}"/>
                </a:ext>
              </a:extLst>
            </p:cNvPr>
            <p:cNvSpPr txBox="1"/>
            <p:nvPr/>
          </p:nvSpPr>
          <p:spPr>
            <a:xfrm>
              <a:off x="3259197" y="4234921"/>
              <a:ext cx="57208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建立支線</a:t>
              </a:r>
              <a:endParaRPr 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127812" y="3014363"/>
            <a:ext cx="11935241" cy="1769239"/>
            <a:chOff x="127812" y="3014363"/>
            <a:chExt cx="11935241" cy="1769239"/>
          </a:xfrm>
        </p:grpSpPr>
        <p:grpSp>
          <p:nvGrpSpPr>
            <p:cNvPr id="7" name="群組 6"/>
            <p:cNvGrpSpPr/>
            <p:nvPr/>
          </p:nvGrpSpPr>
          <p:grpSpPr>
            <a:xfrm>
              <a:off x="127812" y="3014363"/>
              <a:ext cx="5806263" cy="1769239"/>
              <a:chOff x="127812" y="3014363"/>
              <a:chExt cx="5806263" cy="1769239"/>
            </a:xfrm>
          </p:grpSpPr>
          <p:sp>
            <p:nvSpPr>
              <p:cNvPr id="34" name="TextBox 8"/>
              <p:cNvSpPr txBox="1"/>
              <p:nvPr/>
            </p:nvSpPr>
            <p:spPr>
              <a:xfrm>
                <a:off x="127812" y="4260382"/>
                <a:ext cx="58062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鎖向前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8" name="群組 47"/>
              <p:cNvGrpSpPr/>
              <p:nvPr/>
            </p:nvGrpSpPr>
            <p:grpSpPr>
              <a:xfrm>
                <a:off x="127812" y="3014363"/>
                <a:ext cx="5806263" cy="1236634"/>
                <a:chOff x="3613962" y="2393250"/>
                <a:chExt cx="5513709" cy="1174325"/>
              </a:xfrm>
            </p:grpSpPr>
            <p:pic>
              <p:nvPicPr>
                <p:cNvPr id="49" name="圖片 48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25" t="3435" r="1158" b="3689"/>
                <a:stretch/>
              </p:blipFill>
              <p:spPr>
                <a:xfrm>
                  <a:off x="3613962" y="2393250"/>
                  <a:ext cx="2714424" cy="1171116"/>
                </a:xfrm>
                <a:prstGeom prst="rect">
                  <a:avLst/>
                </a:prstGeom>
              </p:spPr>
            </p:pic>
            <p:pic>
              <p:nvPicPr>
                <p:cNvPr id="50" name="圖片 4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271" t="3373" r="1373" b="2782"/>
                <a:stretch/>
              </p:blipFill>
              <p:spPr>
                <a:xfrm>
                  <a:off x="6410038" y="2393250"/>
                  <a:ext cx="2717633" cy="11743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" name="群組 10"/>
            <p:cNvGrpSpPr/>
            <p:nvPr/>
          </p:nvGrpSpPr>
          <p:grpSpPr>
            <a:xfrm>
              <a:off x="6337357" y="3014363"/>
              <a:ext cx="5725696" cy="1743778"/>
              <a:chOff x="6337357" y="3014363"/>
              <a:chExt cx="5725696" cy="1743778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6337357" y="3014363"/>
                <a:ext cx="5725696" cy="1233255"/>
                <a:chOff x="3613963" y="3581681"/>
                <a:chExt cx="5513708" cy="1187595"/>
              </a:xfrm>
            </p:grpSpPr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06" t="2407" r="1565" b="3554"/>
                <a:stretch/>
              </p:blipFill>
              <p:spPr>
                <a:xfrm>
                  <a:off x="3613963" y="3591501"/>
                  <a:ext cx="2714422" cy="1177775"/>
                </a:xfrm>
                <a:prstGeom prst="rect">
                  <a:avLst/>
                </a:prstGeom>
              </p:spPr>
            </p:pic>
            <p:pic>
              <p:nvPicPr>
                <p:cNvPr id="27" name="圖片 2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52" t="4217" r="1432" b="3359"/>
                <a:stretch/>
              </p:blipFill>
              <p:spPr>
                <a:xfrm>
                  <a:off x="6410838" y="3581681"/>
                  <a:ext cx="2716833" cy="1175368"/>
                </a:xfrm>
                <a:prstGeom prst="rect">
                  <a:avLst/>
                </a:prstGeom>
              </p:spPr>
            </p:pic>
          </p:grpSp>
          <p:sp>
            <p:nvSpPr>
              <p:cNvPr id="51" name="TextBox 8"/>
              <p:cNvSpPr txBox="1"/>
              <p:nvPr/>
            </p:nvSpPr>
            <p:spPr>
              <a:xfrm>
                <a:off x="6337357" y="4234921"/>
                <a:ext cx="5725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房間攤平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22325" y="1473200"/>
            <a:ext cx="10572750" cy="4371975"/>
            <a:chOff x="898525" y="1511300"/>
            <a:chExt cx="10572750" cy="43719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25" y="1511300"/>
              <a:ext cx="10572750" cy="437197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691" y="4914901"/>
              <a:ext cx="4373071" cy="823912"/>
            </a:xfrm>
            <a:prstGeom prst="roundRect">
              <a:avLst>
                <a:gd name="adj" fmla="val 58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243" y="2061555"/>
            <a:ext cx="6715452" cy="248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76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" t="8087" r="3790" b="6571"/>
          <a:stretch/>
        </p:blipFill>
        <p:spPr>
          <a:xfrm>
            <a:off x="1775383" y="2094807"/>
            <a:ext cx="8495607" cy="25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51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210" t="9902" r="7392" b="52187"/>
          <a:stretch/>
        </p:blipFill>
        <p:spPr>
          <a:xfrm>
            <a:off x="931025" y="2294312"/>
            <a:ext cx="10124902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39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834" t="54215" r="80557" b="7874"/>
          <a:stretch/>
        </p:blipFill>
        <p:spPr>
          <a:xfrm>
            <a:off x="5080331" y="2397829"/>
            <a:ext cx="1950784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3" r="4010"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76"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10161" r="75103" b="8054"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t="6891" r="80688" b="52187"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r="35802"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2" t="6891" r="62967" b="52187"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2" t="6891" r="44887" b="52187"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20" t="7157" r="27099" b="51921"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4" t="7423" r="9165" b="51655"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11814" r="51809" b="6401"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9" t="11814" r="29793" b="6401"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4" t="11867" r="7788" b="6348"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77836" y="967868"/>
            <a:ext cx="11798135" cy="5261221"/>
            <a:chOff x="177836" y="967868"/>
            <a:chExt cx="11798135" cy="526122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36" y="967868"/>
              <a:ext cx="5014517" cy="5261221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3953" y="967868"/>
              <a:ext cx="6682018" cy="5261221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898" y="4547494"/>
              <a:ext cx="3295650" cy="1571625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5" name="TextBox 8"/>
            <p:cNvSpPr txBox="1"/>
            <p:nvPr/>
          </p:nvSpPr>
          <p:spPr>
            <a:xfrm>
              <a:off x="3482975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1</a:t>
              </a:r>
            </a:p>
          </p:txBody>
        </p:sp>
        <p:sp>
          <p:nvSpPr>
            <p:cNvPr id="6" name="TextBox 8"/>
            <p:cNvSpPr txBox="1"/>
            <p:nvPr/>
          </p:nvSpPr>
          <p:spPr>
            <a:xfrm>
              <a:off x="10147170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4</a:t>
              </a:r>
            </a:p>
          </p:txBody>
        </p:sp>
        <p:sp>
          <p:nvSpPr>
            <p:cNvPr id="7" name="TextBox 8"/>
            <p:cNvSpPr txBox="1"/>
            <p:nvPr/>
          </p:nvSpPr>
          <p:spPr>
            <a:xfrm>
              <a:off x="8459298" y="5595899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D098790E-3718-4E3B-A033-6CEBBE65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" t="830"/>
          <a:stretch/>
        </p:blipFill>
        <p:spPr>
          <a:xfrm>
            <a:off x="5293953" y="965499"/>
            <a:ext cx="6682018" cy="52635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163ED60-71D9-4400-B87F-57CF6F372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9" t="1653" r="6788" b="3159"/>
          <a:stretch/>
        </p:blipFill>
        <p:spPr>
          <a:xfrm>
            <a:off x="177836" y="967869"/>
            <a:ext cx="5014517" cy="52612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898" y="4547494"/>
            <a:ext cx="3295650" cy="1571625"/>
          </a:xfrm>
          <a:prstGeom prst="roundRect">
            <a:avLst>
              <a:gd name="adj" fmla="val 3940"/>
            </a:avLst>
          </a:prstGeom>
        </p:spPr>
      </p:pic>
      <p:sp>
        <p:nvSpPr>
          <p:cNvPr id="5" name="TextBox 8"/>
          <p:cNvSpPr txBox="1"/>
          <p:nvPr/>
        </p:nvSpPr>
        <p:spPr>
          <a:xfrm>
            <a:off x="3482975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1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10147170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4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8459298" y="5595899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0</a:t>
            </a:r>
          </a:p>
        </p:txBody>
      </p:sp>
    </p:spTree>
    <p:extLst>
      <p:ext uri="{BB962C8B-B14F-4D97-AF65-F5344CB8AC3E}">
        <p14:creationId xmlns:p14="http://schemas.microsoft.com/office/powerpoint/2010/main" val="2993611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998" t="12255" r="19718" b="9759"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35333" l="65681" r="89984"/>
                      </a14:imgEffect>
                    </a14:imgLayer>
                  </a14:imgProps>
                </a:ext>
              </a:extLst>
            </a:blip>
            <a:srcRect l="62398" t="4272" r="4386" b="62399"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333" b="93667" l="8046" r="40230"/>
                      </a14:imgEffect>
                    </a14:imgLayer>
                  </a14:imgProps>
                </a:ext>
              </a:extLst>
            </a:blip>
            <a:srcRect l="7025" t="60900" r="59759" b="5771"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35333" l="65681" r="89984"/>
                          </a14:imgEffect>
                        </a14:imgLayer>
                      </a14:imgProps>
                    </a:ext>
                  </a:extLst>
                </a:blip>
                <a:srcRect l="62398" t="4272" r="4386" b="62399"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5833" b="36167" l="8046" r="40230"/>
                          </a14:imgEffect>
                        </a14:imgLayer>
                      </a14:imgProps>
                    </a:ext>
                  </a:extLst>
                </a:blip>
                <a:srcRect l="7025" t="4272" r="59759" b="62399"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60333" b="93667" l="8046" r="40230"/>
                          </a14:imgEffect>
                        </a14:imgLayer>
                      </a14:imgProps>
                    </a:ext>
                  </a:extLst>
                </a:blip>
                <a:srcRect l="7025" t="60900" r="59759" b="5771"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35333" l="65681" r="89984"/>
                        </a14:imgEffect>
                      </a14:imgLayer>
                    </a14:imgProps>
                  </a:ext>
                </a:extLst>
              </a:blip>
              <a:srcRect l="62398" t="4272" r="4386" b="62399"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0333" b="93667" l="8046" r="40230"/>
                        </a14:imgEffect>
                      </a14:imgLayer>
                    </a14:imgProps>
                  </a:ext>
                </a:extLst>
              </a:blip>
              <a:srcRect l="7025" t="60900" r="59759" b="5771"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2756099" y="1525260"/>
            <a:ext cx="6597452" cy="4066179"/>
            <a:chOff x="2603699" y="1610985"/>
            <a:chExt cx="6597452" cy="406617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2"/>
            <a:srcRect r="3509"/>
            <a:stretch/>
          </p:blipFill>
          <p:spPr>
            <a:xfrm>
              <a:off x="2603699" y="1610985"/>
              <a:ext cx="6597452" cy="4066179"/>
            </a:xfrm>
            <a:prstGeom prst="rect">
              <a:avLst/>
            </a:prstGeom>
          </p:spPr>
        </p:pic>
        <p:sp>
          <p:nvSpPr>
            <p:cNvPr id="23" name="TextBox 8"/>
            <p:cNvSpPr txBox="1"/>
            <p:nvPr/>
          </p:nvSpPr>
          <p:spPr>
            <a:xfrm>
              <a:off x="8116999" y="1924207"/>
              <a:ext cx="106077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入口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2641798" y="29052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161004" y="48864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chemeClr val="bg2">
              <a:lumMod val="25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94" b="52086" l="26522" r="38486">
                        <a14:backgroundMark x1="28745" y1="24029" x2="28375" y2="16691"/>
                        <a14:backgroundMark x1="26734" y1="19712" x2="30281" y2="15971"/>
                        <a14:backgroundMark x1="28534" y1="15108" x2="33986" y2="13381"/>
                        <a14:backgroundMark x1="29857" y1="19568" x2="30863" y2="18849"/>
                        <a14:backgroundMark x1="34463" y1="17842" x2="37321" y2="17698"/>
                        <a14:backgroundMark x1="27951" y1="27626" x2="28110" y2="23022"/>
                        <a14:backgroundMark x1="28163" y1="31511" x2="25463" y2="21439"/>
                        <a14:backgroundMark x1="30492" y1="32950" x2="30651" y2="30504"/>
                        <a14:backgroundMark x1="30651" y1="30504" x2="30651" y2="30504"/>
                        <a14:backgroundMark x1="35469" y1="28201" x2="36263" y2="32086"/>
                        <a14:backgroundMark x1="34621" y1="20576" x2="36527" y2="22014"/>
                        <a14:backgroundMark x1="34833" y1="29209" x2="36104" y2="33237"/>
                        <a14:backgroundMark x1="35786" y1="33813" x2="37057" y2="38993"/>
                        <a14:backgroundMark x1="33245" y1="39568" x2="33774" y2="49928"/>
                        <a14:backgroundMark x1="33933" y1="39568" x2="35098" y2="46043"/>
                        <a14:backgroundMark x1="29910" y1="39568" x2="29487" y2="50072"/>
                        <a14:backgroundMark x1="29434" y1="50216" x2="29434" y2="50216"/>
                        <a14:backgroundMark x1="30281" y1="37554" x2="30598" y2="44173"/>
                        <a14:backgroundMark x1="30545" y1="44604" x2="30386" y2="45612"/>
                        <a14:backgroundMark x1="28057" y1="35827" x2="28057" y2="35827"/>
                        <a14:backgroundMark x1="27845" y1="35827" x2="26151" y2="34532"/>
                        <a14:backgroundMark x1="29539" y1="22446" x2="29910" y2="20144"/>
                        <a14:backgroundMark x1="34674" y1="20432" x2="33880" y2="18129"/>
                        <a14:backgroundMark x1="30334" y1="22158" x2="30651" y2="19424"/>
                        <a14:backgroundMark x1="31022" y1="34245" x2="30598" y2="38273"/>
                        <a14:backgroundMark x1="35363" y1="32662" x2="36368" y2="33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1" t="8943" r="60546" b="46596"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 r="2403"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chemeClr val="tx1"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chemeClr val="tx1">
              <a:lumMod val="95000"/>
              <a:lumOff val="5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chemeClr val="bg2">
              <a:lumMod val="25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chemeClr val="tx1">
              <a:lumMod val="95000"/>
              <a:lumOff val="5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3B3838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672" b="100000" l="44054" r="59855">
                        <a14:backgroundMark x1="48353" y1="65802" x2="48353" y2="70687"/>
                        <a14:backgroundMark x1="55332" y1="58321" x2="55891" y2="68550"/>
                        <a14:backgroundMark x1="58012" y1="56641" x2="59129" y2="63817"/>
                        <a14:backgroundMark x1="51312" y1="86107" x2="51424" y2="98931"/>
                        <a14:backgroundMark x1="47404" y1="77863" x2="47962" y2="76641"/>
                      </a14:backgroundRemoval>
                    </a14:imgEffect>
                  </a14:imgLayer>
                </a14:imgProps>
              </a:ext>
            </a:extLst>
          </a:blip>
          <a:srcRect l="43743" t="27507" r="39502"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5" b="4088"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6">
              <a:lumMod val="50000"/>
              <a:alpha val="7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15210D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05" b="100000" l="3708" r="42611">
                        <a14:backgroundMark x1="23589" y1="79846" x2="19774" y2="81258"/>
                      </a14:backgroundRemoval>
                    </a14:imgEffect>
                  </a14:imgLayer>
                </a14:imgProps>
              </a:ext>
            </a:extLst>
          </a:blip>
          <a:srcRect l="12148" t="66368" r="57415" b="4088"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55" b="54044" l="29715" r="37346">
                        <a14:backgroundMark x1="33584" y1="40822" x2="33477" y2="49166"/>
                        <a14:backgroundMark x1="34927" y1="32991" x2="35411" y2="34917"/>
                        <a14:backgroundMark x1="31435" y1="33890" x2="31435" y2="35687"/>
                        <a14:backgroundMark x1="33262" y1="41207" x2="33423" y2="47882"/>
                        <a14:backgroundMark x1="31112" y1="49166" x2="32402" y2="55071"/>
                        <a14:backgroundMark x1="33584" y1="48909" x2="33638" y2="54044"/>
                        <a14:backgroundMark x1="33853" y1="45956" x2="33853" y2="49679"/>
                        <a14:backgroundMark x1="33477" y1="39153" x2="33907" y2="43646"/>
                      </a14:backgroundRemoval>
                    </a14:imgEffect>
                  </a14:imgLayer>
                </a14:imgProps>
              </a:ext>
            </a:extLst>
          </a:blip>
          <a:srcRect l="28908" t="15350" r="63082" b="43100"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33195004-F800-44C5-A94F-68E5126D4A5B}"/>
              </a:ext>
            </a:extLst>
          </p:cNvPr>
          <p:cNvGrpSpPr/>
          <p:nvPr/>
        </p:nvGrpSpPr>
        <p:grpSpPr>
          <a:xfrm>
            <a:off x="0" y="20829"/>
            <a:ext cx="11820596" cy="6495374"/>
            <a:chOff x="0" y="20829"/>
            <a:chExt cx="11820596" cy="6495374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9EEBD8B-BC77-4836-AA63-418A6F150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472" b="93211" l="5050" r="48914"/>
                      </a14:imgEffect>
                    </a14:imgLayer>
                  </a14:imgProps>
                </a:ext>
              </a:extLst>
            </a:blip>
            <a:srcRect l="1632" t="555" r="47340" b="-555"/>
            <a:stretch/>
          </p:blipFill>
          <p:spPr>
            <a:xfrm>
              <a:off x="0" y="109729"/>
              <a:ext cx="6221285" cy="622128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</a:extLst>
            </a:blip>
            <a:srcRect l="48166" t="-138" r="806" b="138"/>
            <a:stretch/>
          </p:blipFill>
          <p:spPr>
            <a:xfrm>
              <a:off x="5382163" y="20829"/>
              <a:ext cx="6221285" cy="6221285"/>
            </a:xfrm>
            <a:prstGeom prst="rect">
              <a:avLst/>
            </a:prstGeom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16702</TotalTime>
  <Words>427</Words>
  <Application>Microsoft Office PowerPoint</Application>
  <PresentationFormat>寬螢幕</PresentationFormat>
  <Paragraphs>206</Paragraphs>
  <Slides>46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5" baseType="lpstr"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374</cp:revision>
  <dcterms:created xsi:type="dcterms:W3CDTF">2016-12-17T21:27:02Z</dcterms:created>
  <dcterms:modified xsi:type="dcterms:W3CDTF">2017-07-15T16:30:46Z</dcterms:modified>
</cp:coreProperties>
</file>